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  <p:sldId id="556" r:id="rId24"/>
    <p:sldId id="557" r:id="rId25"/>
    <p:sldId id="558" r:id="rId26"/>
    <p:sldId id="559" r:id="rId27"/>
    <p:sldId id="560" r:id="rId28"/>
    <p:sldId id="561" r:id="rId29"/>
    <p:sldId id="563" r:id="rId30"/>
    <p:sldId id="668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81" r:id="rId39"/>
    <p:sldId id="682" r:id="rId40"/>
    <p:sldId id="683" r:id="rId41"/>
    <p:sldId id="684" r:id="rId42"/>
    <p:sldId id="685" r:id="rId43"/>
    <p:sldId id="665" r:id="rId44"/>
    <p:sldId id="666" r:id="rId45"/>
    <p:sldId id="623" r:id="rId46"/>
    <p:sldId id="624" r:id="rId47"/>
    <p:sldId id="625" r:id="rId48"/>
    <p:sldId id="626" r:id="rId49"/>
    <p:sldId id="667" r:id="rId50"/>
    <p:sldId id="648" r:id="rId51"/>
    <p:sldId id="649" r:id="rId52"/>
    <p:sldId id="373" r:id="rId53"/>
    <p:sldId id="376" r:id="rId54"/>
    <p:sldId id="374" r:id="rId55"/>
    <p:sldId id="378" r:id="rId56"/>
    <p:sldId id="634" r:id="rId57"/>
    <p:sldId id="587" r:id="rId58"/>
    <p:sldId id="635" r:id="rId59"/>
    <p:sldId id="586" r:id="rId60"/>
    <p:sldId id="637" r:id="rId61"/>
    <p:sldId id="638" r:id="rId62"/>
    <p:sldId id="639" r:id="rId63"/>
    <p:sldId id="640" r:id="rId64"/>
    <p:sldId id="641" r:id="rId65"/>
    <p:sldId id="642" r:id="rId66"/>
    <p:sldId id="651" r:id="rId67"/>
    <p:sldId id="652" r:id="rId68"/>
    <p:sldId id="647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.g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Text_Remote_student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37.jpeg"/><Relationship Id="rId9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 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</a:t>
            </a:r>
            <a:r>
              <a:rPr lang="en-US" dirty="0" err="1">
                <a:hlinkClick r:id="rId4"/>
              </a:rPr>
              <a:t>GSERM_Text_Remote_student.gi</a:t>
            </a:r>
            <a:r>
              <a:rPr lang="en-US" dirty="0" err="1">
                <a:hlinkClick r:id="rId5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https://github.com/kwartler/</a:t>
            </a:r>
            <a:r>
              <a:rPr lang="en-US" dirty="0" err="1">
                <a:hlinkClick r:id="rId3"/>
              </a:rPr>
              <a:t>GSERM_Text_Remote_student.gi</a:t>
            </a:r>
            <a:r>
              <a:rPr lang="en-US" dirty="0" err="1">
                <a:hlinkClick r:id="rId4"/>
              </a:rPr>
              <a:t>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F874A1-E789-BD42-AD13-FE52EDA48B08}"/>
              </a:ext>
            </a:extLst>
          </p:cNvPr>
          <p:cNvSpPr/>
          <p:nvPr/>
        </p:nvSpPr>
        <p:spPr>
          <a:xfrm>
            <a:off x="3961040" y="2834676"/>
            <a:ext cx="414881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https://github.com/kwartler/</a:t>
            </a:r>
            <a:r>
              <a:rPr lang="en-US" sz="1200" dirty="0" err="1">
                <a:hlinkClick r:id="rId4"/>
              </a:rPr>
              <a:t>GSERM_Text_Remote_student.gi</a:t>
            </a:r>
            <a:r>
              <a:rPr lang="en-US" sz="1200" dirty="0" err="1">
                <a:hlinkClick r:id="rId5"/>
              </a:rPr>
              <a:t>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4110626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400550" y="1139145"/>
            <a:ext cx="4115464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LIMITED TIME allotted each month!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6781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02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41098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289191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00350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64490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388987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296CB-7006-1B41-9C08-61F89CD9A82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99E708-7577-CE47-8486-5B13A1889B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63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6690256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I lied…we will first do a boring test drive script.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57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6736467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Last resort…free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E483E-13CD-114A-8371-B66CE8E1D186}"/>
              </a:ext>
            </a:extLst>
          </p:cNvPr>
          <p:cNvSpPr txBox="1"/>
          <p:nvPr/>
        </p:nvSpPr>
        <p:spPr>
          <a:xfrm rot="19661376">
            <a:off x="2778936" y="2442736"/>
            <a:ext cx="479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KEEP IN MIND IT IS TIME LIMITED FOR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5159</TotalTime>
  <Words>3421</Words>
  <Application>Microsoft Macintosh PowerPoint</Application>
  <PresentationFormat>On-screen Show (4:3)</PresentationFormat>
  <Paragraphs>748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Last resort…free hosted cloud instance</vt:lpstr>
      <vt:lpstr>Steps 1, 2 &amp; 3 are done for www.rstudio.cloud!</vt:lpstr>
      <vt:lpstr>Now that you have R, R-Studio &amp; Git, time to connect to our class repository.</vt:lpstr>
      <vt:lpstr>If LOCAL: setup a new project &amp; do a “git pull”</vt:lpstr>
      <vt:lpstr>If LOCAL: setup a new project &amp; do a “git pull”</vt:lpstr>
      <vt:lpstr>If you are using Rstudio.cloud</vt:lpstr>
      <vt:lpstr>Then rename your project in the browser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Trap!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I lied…we will first do a boring test drive script.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301</cp:revision>
  <dcterms:created xsi:type="dcterms:W3CDTF">2018-05-23T17:24:59Z</dcterms:created>
  <dcterms:modified xsi:type="dcterms:W3CDTF">2023-05-27T23:16:28Z</dcterms:modified>
</cp:coreProperties>
</file>